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sv-SE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3078" y="8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54933-3821-4D39-9A4D-D7676785FDA9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714C6-88A5-4878-B789-2534174DA9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64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714C6-88A5-4878-B789-2534174DA9D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163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D3E8-F126-46E2-9DFE-C00AD6F26D02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B6A-2BDD-4943-8355-DE55426C9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91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D3E8-F126-46E2-9DFE-C00AD6F26D02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B6A-2BDD-4943-8355-DE55426C9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2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20652" y="684531"/>
            <a:ext cx="1620203" cy="145618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46" y="684531"/>
            <a:ext cx="4700588" cy="145618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D3E8-F126-46E2-9DFE-C00AD6F26D02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B6A-2BDD-4943-8355-DE55426C9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43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D3E8-F126-46E2-9DFE-C00AD6F26D02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B6A-2BDD-4943-8355-DE55426C9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22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D3E8-F126-46E2-9DFE-C00AD6F26D02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B6A-2BDD-4943-8355-DE55426C9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3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46" y="3982721"/>
            <a:ext cx="3160395" cy="1126363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0461" y="3982721"/>
            <a:ext cx="3160395" cy="1126363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D3E8-F126-46E2-9DFE-C00AD6F26D02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B6A-2BDD-4943-8355-DE55426C9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782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D3E8-F126-46E2-9DFE-C00AD6F26D02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B6A-2BDD-4943-8355-DE55426C9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95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D3E8-F126-46E2-9DFE-C00AD6F26D02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B6A-2BDD-4943-8355-DE55426C9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61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D3E8-F126-46E2-9DFE-C00AD6F26D02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B6A-2BDD-4943-8355-DE55426C9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90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D3E8-F126-46E2-9DFE-C00AD6F26D02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B6A-2BDD-4943-8355-DE55426C9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829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D3E8-F126-46E2-9DFE-C00AD6F26D02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B6A-2BDD-4943-8355-DE55426C9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592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D3E8-F126-46E2-9DFE-C00AD6F26D02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AB6A-2BDD-4943-8355-DE55426C9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596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9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34" Type="http://schemas.microsoft.com/office/2007/relationships/hdphoto" Target="../media/hdphoto15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microsoft.com/office/2007/relationships/hdphoto" Target="../media/hdphoto17.wdp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37" Type="http://schemas.openxmlformats.org/officeDocument/2006/relationships/image" Target="../media/image19.png"/><Relationship Id="rId40" Type="http://schemas.microsoft.com/office/2007/relationships/hdphoto" Target="../media/hdphoto18.wdp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microsoft.com/office/2007/relationships/hdphoto" Target="../media/hdphoto12.wdp"/><Relationship Id="rId36" Type="http://schemas.microsoft.com/office/2007/relationships/hdphoto" Target="../media/hdphoto16.wdp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4.png"/><Relationship Id="rId30" Type="http://schemas.microsoft.com/office/2007/relationships/hdphoto" Target="../media/hdphoto13.wdp"/><Relationship Id="rId3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5679" l="14198" r="84568"/>
                    </a14:imgEffect>
                    <a14:imgEffect>
                      <a14:artisticPlasticWrap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982" y="-944016"/>
            <a:ext cx="14401600" cy="14545616"/>
          </a:xfrm>
          <a:prstGeom prst="rect">
            <a:avLst/>
          </a:prstGeom>
        </p:spPr>
      </p:pic>
      <p:sp>
        <p:nvSpPr>
          <p:cNvPr id="90" name="Wave 89"/>
          <p:cNvSpPr/>
          <p:nvPr/>
        </p:nvSpPr>
        <p:spPr>
          <a:xfrm rot="839292">
            <a:off x="2747687" y="5637646"/>
            <a:ext cx="5025239" cy="547681"/>
          </a:xfrm>
          <a:prstGeom prst="wav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Wave 47"/>
          <p:cNvSpPr/>
          <p:nvPr/>
        </p:nvSpPr>
        <p:spPr>
          <a:xfrm rot="687208">
            <a:off x="-630832" y="6032018"/>
            <a:ext cx="10680656" cy="1485840"/>
          </a:xfrm>
          <a:prstGeom prst="wave">
            <a:avLst>
              <a:gd name="adj1" fmla="val 12500"/>
              <a:gd name="adj2" fmla="val -59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Oval 49"/>
          <p:cNvSpPr/>
          <p:nvPr/>
        </p:nvSpPr>
        <p:spPr>
          <a:xfrm>
            <a:off x="-4146633" y="-2744216"/>
            <a:ext cx="8461811" cy="7955012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ctangle 50"/>
          <p:cNvSpPr/>
          <p:nvPr/>
        </p:nvSpPr>
        <p:spPr>
          <a:xfrm>
            <a:off x="4315178" y="-334735"/>
            <a:ext cx="52810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SVERIGES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14412" y="670487"/>
            <a:ext cx="552543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STÖRSTA</a:t>
            </a:r>
          </a:p>
        </p:txBody>
      </p:sp>
      <p:sp>
        <p:nvSpPr>
          <p:cNvPr id="53" name="Rectangle 52"/>
          <p:cNvSpPr/>
          <p:nvPr/>
        </p:nvSpPr>
        <p:spPr>
          <a:xfrm rot="201157">
            <a:off x="4757355" y="2369842"/>
            <a:ext cx="46827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LOPPMARKNAD</a:t>
            </a:r>
          </a:p>
        </p:txBody>
      </p:sp>
      <p:sp>
        <p:nvSpPr>
          <p:cNvPr id="54" name="Rectangle 53"/>
          <p:cNvSpPr/>
          <p:nvPr/>
        </p:nvSpPr>
        <p:spPr>
          <a:xfrm rot="260236">
            <a:off x="3757877" y="2854395"/>
            <a:ext cx="613998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sz="12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NOVEMBER</a:t>
            </a:r>
            <a:endParaRPr lang="en-US" sz="1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 rot="187380">
            <a:off x="3655687" y="4357962"/>
            <a:ext cx="612068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Öppettider</a:t>
            </a:r>
            <a:r>
              <a:rPr lang="en-US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11.00-17.00</a:t>
            </a:r>
          </a:p>
          <a:p>
            <a:pPr algn="ctr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Entré 50kr. Barn under 15år gratis</a:t>
            </a:r>
          </a:p>
          <a:p>
            <a:pPr algn="ctr"/>
            <a:r>
              <a:rPr lang="en-US" sz="16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Floor-Right kl 8.00  200kr</a:t>
            </a:r>
          </a:p>
          <a:p>
            <a:pPr algn="ctr"/>
            <a:endParaRPr lang="en-US" sz="16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 rot="446615">
            <a:off x="1766056" y="5322322"/>
            <a:ext cx="7713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endParaRPr lang="sv-SE" sz="8000" dirty="0"/>
          </a:p>
        </p:txBody>
      </p:sp>
      <p:sp>
        <p:nvSpPr>
          <p:cNvPr id="60" name="Rectangle 59"/>
          <p:cNvSpPr/>
          <p:nvPr/>
        </p:nvSpPr>
        <p:spPr>
          <a:xfrm rot="531184">
            <a:off x="2420537" y="5474029"/>
            <a:ext cx="4683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sv-SE" sz="8000" dirty="0"/>
          </a:p>
        </p:txBody>
      </p:sp>
      <p:sp>
        <p:nvSpPr>
          <p:cNvPr id="62" name="Rectangle 61"/>
          <p:cNvSpPr/>
          <p:nvPr/>
        </p:nvSpPr>
        <p:spPr>
          <a:xfrm rot="1046861">
            <a:off x="2726624" y="5579933"/>
            <a:ext cx="7024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endParaRPr lang="sv-SE" sz="8000" dirty="0"/>
          </a:p>
        </p:txBody>
      </p:sp>
      <p:sp>
        <p:nvSpPr>
          <p:cNvPr id="63" name="Rectangle 62"/>
          <p:cNvSpPr/>
          <p:nvPr/>
        </p:nvSpPr>
        <p:spPr>
          <a:xfrm rot="792310">
            <a:off x="3244878" y="5797271"/>
            <a:ext cx="73449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endParaRPr lang="sv-SE" sz="8000" dirty="0"/>
          </a:p>
        </p:txBody>
      </p:sp>
      <p:sp>
        <p:nvSpPr>
          <p:cNvPr id="64" name="Rectangle 63"/>
          <p:cNvSpPr/>
          <p:nvPr/>
        </p:nvSpPr>
        <p:spPr>
          <a:xfrm rot="446615">
            <a:off x="3705528" y="5917179"/>
            <a:ext cx="8370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sv-SE" sz="8000" dirty="0"/>
          </a:p>
        </p:txBody>
      </p:sp>
      <p:sp>
        <p:nvSpPr>
          <p:cNvPr id="66" name="Rectangle 65"/>
          <p:cNvSpPr/>
          <p:nvPr/>
        </p:nvSpPr>
        <p:spPr>
          <a:xfrm rot="745411">
            <a:off x="6545883" y="6605228"/>
            <a:ext cx="7024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endParaRPr lang="sv-SE" sz="8000" dirty="0"/>
          </a:p>
        </p:txBody>
      </p:sp>
      <p:sp>
        <p:nvSpPr>
          <p:cNvPr id="67" name="Rectangle 66"/>
          <p:cNvSpPr/>
          <p:nvPr/>
        </p:nvSpPr>
        <p:spPr>
          <a:xfrm rot="1087423">
            <a:off x="4428952" y="6156482"/>
            <a:ext cx="11496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endParaRPr lang="sv-SE" sz="8000" dirty="0"/>
          </a:p>
        </p:txBody>
      </p:sp>
      <p:sp>
        <p:nvSpPr>
          <p:cNvPr id="68" name="Rectangle 67"/>
          <p:cNvSpPr/>
          <p:nvPr/>
        </p:nvSpPr>
        <p:spPr>
          <a:xfrm rot="612922">
            <a:off x="5329887" y="6391554"/>
            <a:ext cx="8370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Ä</a:t>
            </a:r>
            <a:endParaRPr lang="sv-SE" sz="8000" dirty="0"/>
          </a:p>
        </p:txBody>
      </p:sp>
      <p:sp>
        <p:nvSpPr>
          <p:cNvPr id="70" name="Rectangle 69"/>
          <p:cNvSpPr/>
          <p:nvPr/>
        </p:nvSpPr>
        <p:spPr>
          <a:xfrm rot="446615">
            <a:off x="5996756" y="6537783"/>
            <a:ext cx="7024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endParaRPr lang="sv-SE" sz="8000" dirty="0"/>
          </a:p>
        </p:txBody>
      </p:sp>
      <p:sp>
        <p:nvSpPr>
          <p:cNvPr id="71" name="Rectangle 70"/>
          <p:cNvSpPr/>
          <p:nvPr/>
        </p:nvSpPr>
        <p:spPr>
          <a:xfrm rot="203363">
            <a:off x="7027816" y="6760633"/>
            <a:ext cx="8370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sv-SE" sz="8000" dirty="0"/>
          </a:p>
        </p:txBody>
      </p:sp>
      <p:sp>
        <p:nvSpPr>
          <p:cNvPr id="72" name="Rectangle 71"/>
          <p:cNvSpPr/>
          <p:nvPr/>
        </p:nvSpPr>
        <p:spPr>
          <a:xfrm rot="199947">
            <a:off x="7688341" y="6916815"/>
            <a:ext cx="9124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endParaRPr lang="sv-SE" sz="8000" dirty="0"/>
          </a:p>
        </p:txBody>
      </p:sp>
      <p:sp>
        <p:nvSpPr>
          <p:cNvPr id="107" name="Rectangle 106"/>
          <p:cNvSpPr/>
          <p:nvPr/>
        </p:nvSpPr>
        <p:spPr>
          <a:xfrm rot="201157">
            <a:off x="4555742" y="3018078"/>
            <a:ext cx="46827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 SAMLARMARKNAD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86" y="11952563"/>
            <a:ext cx="891869" cy="891869"/>
          </a:xfrm>
          <a:prstGeom prst="rect">
            <a:avLst/>
          </a:prstGeom>
        </p:spPr>
      </p:pic>
      <p:sp>
        <p:nvSpPr>
          <p:cNvPr id="125" name="Rectangle 124"/>
          <p:cNvSpPr/>
          <p:nvPr/>
        </p:nvSpPr>
        <p:spPr>
          <a:xfrm rot="21110690">
            <a:off x="53043" y="7957867"/>
            <a:ext cx="2461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Keramik</a:t>
            </a:r>
          </a:p>
        </p:txBody>
      </p:sp>
      <p:sp>
        <p:nvSpPr>
          <p:cNvPr id="127" name="Rectangle 126"/>
          <p:cNvSpPr/>
          <p:nvPr/>
        </p:nvSpPr>
        <p:spPr>
          <a:xfrm rot="20742008">
            <a:off x="70161" y="8533380"/>
            <a:ext cx="2461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Porslin</a:t>
            </a:r>
          </a:p>
        </p:txBody>
      </p:sp>
      <p:sp>
        <p:nvSpPr>
          <p:cNvPr id="128" name="Rectangle 127"/>
          <p:cNvSpPr/>
          <p:nvPr/>
        </p:nvSpPr>
        <p:spPr>
          <a:xfrm rot="21381263">
            <a:off x="128704" y="9284732"/>
            <a:ext cx="2461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LEKSAKER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9" name="Rectangle 128"/>
          <p:cNvSpPr/>
          <p:nvPr/>
        </p:nvSpPr>
        <p:spPr>
          <a:xfrm rot="305400">
            <a:off x="34285" y="10515271"/>
            <a:ext cx="2461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r>
              <a:rPr lang="en-US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läder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9192" y="6345808"/>
            <a:ext cx="1579859" cy="6950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en-US" sz="1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LP- skivor</a:t>
            </a:r>
          </a:p>
        </p:txBody>
      </p:sp>
      <p:sp>
        <p:nvSpPr>
          <p:cNvPr id="132" name="Rectangle 131"/>
          <p:cNvSpPr/>
          <p:nvPr/>
        </p:nvSpPr>
        <p:spPr>
          <a:xfrm rot="21217138">
            <a:off x="70161" y="9885889"/>
            <a:ext cx="2461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en-US" sz="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SAMLAROBJEKT</a:t>
            </a:r>
            <a:endParaRPr lang="en-US" sz="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3" name="Rectangle 132"/>
          <p:cNvSpPr/>
          <p:nvPr/>
        </p:nvSpPr>
        <p:spPr>
          <a:xfrm rot="21406136">
            <a:off x="-52920" y="11594682"/>
            <a:ext cx="2461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Tv-spel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2534853" y="11753099"/>
            <a:ext cx="1291777" cy="6064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m.m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 rot="819311">
            <a:off x="-34026" y="11191805"/>
            <a:ext cx="2181435" cy="6251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Smycken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793543" y="11668511"/>
            <a:ext cx="22588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Sverigesstörstaloppis</a:t>
            </a:r>
            <a:endParaRPr lang="en-US" sz="1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2" name="Rectangle 141"/>
          <p:cNvSpPr/>
          <p:nvPr/>
        </p:nvSpPr>
        <p:spPr>
          <a:xfrm rot="324489">
            <a:off x="88745" y="11591530"/>
            <a:ext cx="1407539" cy="3808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Verktyg</a:t>
            </a:r>
          </a:p>
        </p:txBody>
      </p:sp>
      <p:sp>
        <p:nvSpPr>
          <p:cNvPr id="143" name="Rectangle 142"/>
          <p:cNvSpPr/>
          <p:nvPr/>
        </p:nvSpPr>
        <p:spPr>
          <a:xfrm rot="254587">
            <a:off x="19811" y="6990688"/>
            <a:ext cx="1698166" cy="5984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Husgeråd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-5736" y="7341914"/>
            <a:ext cx="2461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ANTIK &amp; KURIOSA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72" y="12000723"/>
            <a:ext cx="854519" cy="854519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-184401" y="12495073"/>
            <a:ext cx="5184266" cy="3385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 info             www.Jetson.se             070 0588603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6803346" y="12495073"/>
            <a:ext cx="284448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Plats 2x3m 500:- 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1000:-  6x2m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33" b="100000" l="48621" r="99655">
                        <a14:foregroundMark x1="91552" y1="7551" x2="91552" y2="7551"/>
                        <a14:foregroundMark x1="93793" y1="12653" x2="93793" y2="12653"/>
                        <a14:foregroundMark x1="93793" y1="15714" x2="93793" y2="15918"/>
                        <a14:foregroundMark x1="93966" y1="18980" x2="93793" y2="19184"/>
                        <a14:foregroundMark x1="93621" y1="21224" x2="93621" y2="21224"/>
                        <a14:foregroundMark x1="93448" y1="24286" x2="93448" y2="24286"/>
                        <a14:foregroundMark x1="91897" y1="20408" x2="91897" y2="20000"/>
                        <a14:foregroundMark x1="91724" y1="16327" x2="91724" y2="16327"/>
                        <a14:foregroundMark x1="91897" y1="21429" x2="91897" y2="21429"/>
                        <a14:foregroundMark x1="91897" y1="23061" x2="91897" y2="23061"/>
                        <a14:backgroundMark x1="92759" y1="7143" x2="92759" y2="7143"/>
                        <a14:backgroundMark x1="92759" y1="12245" x2="92759" y2="12449"/>
                        <a14:backgroundMark x1="92586" y1="14490" x2="92586" y2="14490"/>
                        <a14:backgroundMark x1="92759" y1="16327" x2="92759" y2="16327"/>
                        <a14:backgroundMark x1="92586" y1="17959" x2="92586" y2="17959"/>
                        <a14:backgroundMark x1="92759" y1="18980" x2="92759" y2="18980"/>
                        <a14:backgroundMark x1="92759" y1="20408" x2="92759" y2="20408"/>
                        <a14:backgroundMark x1="92759" y1="21837" x2="92759" y2="21837"/>
                        <a14:backgroundMark x1="92759" y1="22653" x2="92759" y2="22653"/>
                        <a14:backgroundMark x1="92586" y1="23265" x2="92586" y2="23265"/>
                        <a14:backgroundMark x1="92759" y1="23878" x2="92759" y2="23878"/>
                      </a14:backgroundRemoval>
                    </a14:imgEffect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192">
            <a:off x="5827767" y="8817482"/>
            <a:ext cx="4291630" cy="3625687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933">
            <a:off x="4136559" y="9996634"/>
            <a:ext cx="1621959" cy="1658205"/>
          </a:xfrm>
          <a:prstGeom prst="rect">
            <a:avLst/>
          </a:prstGeom>
        </p:spPr>
      </p:pic>
      <p:sp>
        <p:nvSpPr>
          <p:cNvPr id="174" name="Freeform 173"/>
          <p:cNvSpPr/>
          <p:nvPr/>
        </p:nvSpPr>
        <p:spPr>
          <a:xfrm>
            <a:off x="9082197" y="9086854"/>
            <a:ext cx="935130" cy="175426"/>
          </a:xfrm>
          <a:custGeom>
            <a:avLst/>
            <a:gdLst>
              <a:gd name="connsiteX0" fmla="*/ 11315 w 935130"/>
              <a:gd name="connsiteY0" fmla="*/ 3853 h 175426"/>
              <a:gd name="connsiteX1" fmla="*/ 145950 w 935130"/>
              <a:gd name="connsiteY1" fmla="*/ 29097 h 175426"/>
              <a:gd name="connsiteX2" fmla="*/ 420831 w 935130"/>
              <a:gd name="connsiteY2" fmla="*/ 59951 h 175426"/>
              <a:gd name="connsiteX3" fmla="*/ 662053 w 935130"/>
              <a:gd name="connsiteY3" fmla="*/ 57146 h 175426"/>
              <a:gd name="connsiteX4" fmla="*/ 922910 w 935130"/>
              <a:gd name="connsiteY4" fmla="*/ 20682 h 175426"/>
              <a:gd name="connsiteX5" fmla="*/ 894861 w 935130"/>
              <a:gd name="connsiteY5" fmla="*/ 26292 h 175426"/>
              <a:gd name="connsiteX6" fmla="*/ 917300 w 935130"/>
              <a:gd name="connsiteY6" fmla="*/ 110439 h 175426"/>
              <a:gd name="connsiteX7" fmla="*/ 875226 w 935130"/>
              <a:gd name="connsiteY7" fmla="*/ 62756 h 175426"/>
              <a:gd name="connsiteX8" fmla="*/ 928520 w 935130"/>
              <a:gd name="connsiteY8" fmla="*/ 17877 h 175426"/>
              <a:gd name="connsiteX9" fmla="*/ 920105 w 935130"/>
              <a:gd name="connsiteY9" fmla="*/ 116049 h 175426"/>
              <a:gd name="connsiteX10" fmla="*/ 889251 w 935130"/>
              <a:gd name="connsiteY10" fmla="*/ 146903 h 175426"/>
              <a:gd name="connsiteX11" fmla="*/ 662053 w 935130"/>
              <a:gd name="connsiteY11" fmla="*/ 174952 h 175426"/>
              <a:gd name="connsiteX12" fmla="*/ 333879 w 935130"/>
              <a:gd name="connsiteY12" fmla="*/ 160928 h 175426"/>
              <a:gd name="connsiteX13" fmla="*/ 44974 w 935130"/>
              <a:gd name="connsiteY13" fmla="*/ 116049 h 175426"/>
              <a:gd name="connsiteX14" fmla="*/ 11315 w 935130"/>
              <a:gd name="connsiteY14" fmla="*/ 3853 h 17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5130" h="175426">
                <a:moveTo>
                  <a:pt x="11315" y="3853"/>
                </a:moveTo>
                <a:cubicBezTo>
                  <a:pt x="28144" y="-10639"/>
                  <a:pt x="77697" y="19747"/>
                  <a:pt x="145950" y="29097"/>
                </a:cubicBezTo>
                <a:cubicBezTo>
                  <a:pt x="214203" y="38447"/>
                  <a:pt x="334814" y="55276"/>
                  <a:pt x="420831" y="59951"/>
                </a:cubicBezTo>
                <a:cubicBezTo>
                  <a:pt x="506848" y="64626"/>
                  <a:pt x="578373" y="63691"/>
                  <a:pt x="662053" y="57146"/>
                </a:cubicBezTo>
                <a:cubicBezTo>
                  <a:pt x="745733" y="50601"/>
                  <a:pt x="884109" y="25824"/>
                  <a:pt x="922910" y="20682"/>
                </a:cubicBezTo>
                <a:cubicBezTo>
                  <a:pt x="961711" y="15540"/>
                  <a:pt x="895796" y="11333"/>
                  <a:pt x="894861" y="26292"/>
                </a:cubicBezTo>
                <a:cubicBezTo>
                  <a:pt x="893926" y="41251"/>
                  <a:pt x="920572" y="104362"/>
                  <a:pt x="917300" y="110439"/>
                </a:cubicBezTo>
                <a:cubicBezTo>
                  <a:pt x="914028" y="116516"/>
                  <a:pt x="873356" y="78183"/>
                  <a:pt x="875226" y="62756"/>
                </a:cubicBezTo>
                <a:cubicBezTo>
                  <a:pt x="877096" y="47329"/>
                  <a:pt x="921040" y="8995"/>
                  <a:pt x="928520" y="17877"/>
                </a:cubicBezTo>
                <a:cubicBezTo>
                  <a:pt x="936000" y="26759"/>
                  <a:pt x="926650" y="94545"/>
                  <a:pt x="920105" y="116049"/>
                </a:cubicBezTo>
                <a:cubicBezTo>
                  <a:pt x="913560" y="137553"/>
                  <a:pt x="932260" y="137086"/>
                  <a:pt x="889251" y="146903"/>
                </a:cubicBezTo>
                <a:cubicBezTo>
                  <a:pt x="846242" y="156720"/>
                  <a:pt x="754615" y="172615"/>
                  <a:pt x="662053" y="174952"/>
                </a:cubicBezTo>
                <a:cubicBezTo>
                  <a:pt x="569491" y="177289"/>
                  <a:pt x="436725" y="170745"/>
                  <a:pt x="333879" y="160928"/>
                </a:cubicBezTo>
                <a:cubicBezTo>
                  <a:pt x="231033" y="151111"/>
                  <a:pt x="100137" y="134749"/>
                  <a:pt x="44974" y="116049"/>
                </a:cubicBezTo>
                <a:cubicBezTo>
                  <a:pt x="-10189" y="97350"/>
                  <a:pt x="-5514" y="18345"/>
                  <a:pt x="11315" y="385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1" name="Freeform 180"/>
          <p:cNvSpPr/>
          <p:nvPr/>
        </p:nvSpPr>
        <p:spPr>
          <a:xfrm>
            <a:off x="8154150" y="10754953"/>
            <a:ext cx="1585697" cy="453922"/>
          </a:xfrm>
          <a:custGeom>
            <a:avLst/>
            <a:gdLst>
              <a:gd name="connsiteX0" fmla="*/ 1787498 w 1859730"/>
              <a:gd name="connsiteY0" fmla="*/ 305665 h 600281"/>
              <a:gd name="connsiteX1" fmla="*/ 1585544 w 1859730"/>
              <a:gd name="connsiteY1" fmla="*/ 210298 h 600281"/>
              <a:gd name="connsiteX2" fmla="*/ 1307858 w 1859730"/>
              <a:gd name="connsiteY2" fmla="*/ 120541 h 600281"/>
              <a:gd name="connsiteX3" fmla="*/ 1030173 w 1859730"/>
              <a:gd name="connsiteY3" fmla="*/ 67248 h 600281"/>
              <a:gd name="connsiteX4" fmla="*/ 850658 w 1859730"/>
              <a:gd name="connsiteY4" fmla="*/ 36394 h 600281"/>
              <a:gd name="connsiteX5" fmla="*/ 637485 w 1859730"/>
              <a:gd name="connsiteY5" fmla="*/ 8344 h 600281"/>
              <a:gd name="connsiteX6" fmla="*/ 474801 w 1859730"/>
              <a:gd name="connsiteY6" fmla="*/ 2735 h 600281"/>
              <a:gd name="connsiteX7" fmla="*/ 149431 w 1859730"/>
              <a:gd name="connsiteY7" fmla="*/ 47613 h 600281"/>
              <a:gd name="connsiteX8" fmla="*/ 6381 w 1859730"/>
              <a:gd name="connsiteY8" fmla="*/ 117736 h 600281"/>
              <a:gd name="connsiteX9" fmla="*/ 40040 w 1859730"/>
              <a:gd name="connsiteY9" fmla="*/ 204688 h 600281"/>
              <a:gd name="connsiteX10" fmla="*/ 174676 w 1859730"/>
              <a:gd name="connsiteY10" fmla="*/ 302860 h 600281"/>
              <a:gd name="connsiteX11" fmla="*/ 393458 w 1859730"/>
              <a:gd name="connsiteY11" fmla="*/ 398227 h 600281"/>
              <a:gd name="connsiteX12" fmla="*/ 687974 w 1859730"/>
              <a:gd name="connsiteY12" fmla="*/ 499203 h 600281"/>
              <a:gd name="connsiteX13" fmla="*/ 1077856 w 1859730"/>
              <a:gd name="connsiteY13" fmla="*/ 560911 h 600281"/>
              <a:gd name="connsiteX14" fmla="*/ 1462128 w 1859730"/>
              <a:gd name="connsiteY14" fmla="*/ 600180 h 600281"/>
              <a:gd name="connsiteX15" fmla="*/ 1706155 w 1859730"/>
              <a:gd name="connsiteY15" fmla="*/ 549692 h 600281"/>
              <a:gd name="connsiteX16" fmla="*/ 1837986 w 1859730"/>
              <a:gd name="connsiteY16" fmla="*/ 434690 h 600281"/>
              <a:gd name="connsiteX17" fmla="*/ 1854816 w 1859730"/>
              <a:gd name="connsiteY17" fmla="*/ 378592 h 600281"/>
              <a:gd name="connsiteX18" fmla="*/ 1787498 w 1859730"/>
              <a:gd name="connsiteY18" fmla="*/ 305665 h 60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59730" h="600281">
                <a:moveTo>
                  <a:pt x="1787498" y="305665"/>
                </a:moveTo>
                <a:cubicBezTo>
                  <a:pt x="1742619" y="277616"/>
                  <a:pt x="1665484" y="241152"/>
                  <a:pt x="1585544" y="210298"/>
                </a:cubicBezTo>
                <a:cubicBezTo>
                  <a:pt x="1505604" y="179444"/>
                  <a:pt x="1400420" y="144383"/>
                  <a:pt x="1307858" y="120541"/>
                </a:cubicBezTo>
                <a:cubicBezTo>
                  <a:pt x="1215296" y="96699"/>
                  <a:pt x="1106373" y="81272"/>
                  <a:pt x="1030173" y="67248"/>
                </a:cubicBezTo>
                <a:cubicBezTo>
                  <a:pt x="953973" y="53224"/>
                  <a:pt x="916106" y="46211"/>
                  <a:pt x="850658" y="36394"/>
                </a:cubicBezTo>
                <a:cubicBezTo>
                  <a:pt x="785210" y="26577"/>
                  <a:pt x="700128" y="13954"/>
                  <a:pt x="637485" y="8344"/>
                </a:cubicBezTo>
                <a:cubicBezTo>
                  <a:pt x="574842" y="2734"/>
                  <a:pt x="556143" y="-3810"/>
                  <a:pt x="474801" y="2735"/>
                </a:cubicBezTo>
                <a:cubicBezTo>
                  <a:pt x="393459" y="9280"/>
                  <a:pt x="227501" y="28446"/>
                  <a:pt x="149431" y="47613"/>
                </a:cubicBezTo>
                <a:cubicBezTo>
                  <a:pt x="71361" y="66780"/>
                  <a:pt x="24613" y="91557"/>
                  <a:pt x="6381" y="117736"/>
                </a:cubicBezTo>
                <a:cubicBezTo>
                  <a:pt x="-11851" y="143915"/>
                  <a:pt x="11991" y="173834"/>
                  <a:pt x="40040" y="204688"/>
                </a:cubicBezTo>
                <a:cubicBezTo>
                  <a:pt x="68089" y="235542"/>
                  <a:pt x="115773" y="270604"/>
                  <a:pt x="174676" y="302860"/>
                </a:cubicBezTo>
                <a:cubicBezTo>
                  <a:pt x="233579" y="335116"/>
                  <a:pt x="307908" y="365503"/>
                  <a:pt x="393458" y="398227"/>
                </a:cubicBezTo>
                <a:cubicBezTo>
                  <a:pt x="479008" y="430951"/>
                  <a:pt x="573908" y="472089"/>
                  <a:pt x="687974" y="499203"/>
                </a:cubicBezTo>
                <a:cubicBezTo>
                  <a:pt x="802040" y="526317"/>
                  <a:pt x="948830" y="544082"/>
                  <a:pt x="1077856" y="560911"/>
                </a:cubicBezTo>
                <a:cubicBezTo>
                  <a:pt x="1206882" y="577740"/>
                  <a:pt x="1357412" y="602050"/>
                  <a:pt x="1462128" y="600180"/>
                </a:cubicBezTo>
                <a:cubicBezTo>
                  <a:pt x="1566844" y="598310"/>
                  <a:pt x="1643512" y="577274"/>
                  <a:pt x="1706155" y="549692"/>
                </a:cubicBezTo>
                <a:cubicBezTo>
                  <a:pt x="1768798" y="522110"/>
                  <a:pt x="1813209" y="463207"/>
                  <a:pt x="1837986" y="434690"/>
                </a:cubicBezTo>
                <a:cubicBezTo>
                  <a:pt x="1862763" y="406173"/>
                  <a:pt x="1863231" y="400096"/>
                  <a:pt x="1854816" y="378592"/>
                </a:cubicBezTo>
                <a:cubicBezTo>
                  <a:pt x="1846401" y="357088"/>
                  <a:pt x="1832377" y="333714"/>
                  <a:pt x="1787498" y="305665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3" name="Wave 192"/>
          <p:cNvSpPr/>
          <p:nvPr/>
        </p:nvSpPr>
        <p:spPr>
          <a:xfrm rot="690204">
            <a:off x="1974632" y="6982153"/>
            <a:ext cx="2104990" cy="547681"/>
          </a:xfrm>
          <a:prstGeom prst="wav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3" name="Picture 20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91" b="97638" l="9925" r="89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24" y="8563504"/>
            <a:ext cx="1346547" cy="1028641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91" b="97638" l="9925" r="89925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7" y="7597525"/>
            <a:ext cx="1691733" cy="1292332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91" b="97638" l="9925" r="89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05" y="8766404"/>
            <a:ext cx="1281741" cy="979135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17" cstate="print">
            <a:grayscl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91" b="97638" l="9925" r="89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32" y="9528321"/>
            <a:ext cx="1528892" cy="1167936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91" b="97638" l="9925" r="89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65" y="10523768"/>
            <a:ext cx="1912241" cy="1460780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91" b="97638" l="9925" r="89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12" y="11494981"/>
            <a:ext cx="1281741" cy="979135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91" b="97638" l="9925" r="89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84" y="7976773"/>
            <a:ext cx="755248" cy="576942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9454" l="9455" r="89455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58">
            <a:off x="3971966" y="9708058"/>
            <a:ext cx="2990300" cy="1989909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2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91" b="97638" l="9925" r="89925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82" y="9121818"/>
            <a:ext cx="1064269" cy="813006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591" b="97638" l="9925" r="89925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20" y="11628571"/>
            <a:ext cx="657760" cy="502470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3632" b="97579" l="2119" r="97881">
                        <a14:foregroundMark x1="22881" y1="19855" x2="22881" y2="19855"/>
                        <a14:foregroundMark x1="81780" y1="19128" x2="81780" y2="19128"/>
                        <a14:foregroundMark x1="80508" y1="21065" x2="80508" y2="21065"/>
                        <a14:foregroundMark x1="18644" y1="19613" x2="18644" y2="19613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420">
            <a:off x="3924270" y="7705053"/>
            <a:ext cx="1063239" cy="1860669"/>
          </a:xfrm>
          <a:prstGeom prst="rect">
            <a:avLst/>
          </a:prstGeom>
        </p:spPr>
      </p:pic>
      <p:pic>
        <p:nvPicPr>
          <p:cNvPr id="1027" name="Picture 3" descr="C:\Users\Magnus\Desktop\white-high-top-chuck-taylor-converse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0000" l="2079" r="94226">
                        <a14:foregroundMark x1="18822" y1="75000" x2="72402" y2="74815"/>
                        <a14:foregroundMark x1="21594" y1="30185" x2="56813" y2="72593"/>
                        <a14:foregroundMark x1="15358" y1="25556" x2="13048" y2="70926"/>
                        <a14:foregroundMark x1="62125" y1="60556" x2="87413" y2="62778"/>
                        <a14:foregroundMark x1="76790" y1="57593" x2="76790" y2="57593"/>
                        <a14:foregroundMark x1="58430" y1="53519" x2="58430" y2="53519"/>
                        <a14:foregroundMark x1="33372" y1="15000" x2="33372" y2="15000"/>
                        <a14:foregroundMark x1="25058" y1="22222" x2="25058" y2="22222"/>
                        <a14:foregroundMark x1="16051" y1="20926" x2="16051" y2="20926"/>
                        <a14:foregroundMark x1="18591" y1="22222" x2="27021" y2="21111"/>
                        <a14:foregroundMark x1="32102" y1="7407" x2="27483" y2="29815"/>
                        <a14:foregroundMark x1="13857" y1="18333" x2="14781" y2="45185"/>
                        <a14:foregroundMark x1="12933" y1="19630" x2="14203" y2="27778"/>
                        <a14:foregroundMark x1="10046" y1="67037" x2="12933" y2="48889"/>
                        <a14:foregroundMark x1="9238" y1="62037" x2="10739" y2="50926"/>
                        <a14:foregroundMark x1="12125" y1="47222" x2="12125" y2="47222"/>
                        <a14:foregroundMark x1="12702" y1="44259" x2="12702" y2="44259"/>
                        <a14:foregroundMark x1="14665" y1="37222" x2="14665" y2="37222"/>
                        <a14:foregroundMark x1="12933" y1="42778" x2="13972" y2="37407"/>
                        <a14:foregroundMark x1="13164" y1="36296" x2="13164" y2="36296"/>
                        <a14:foregroundMark x1="12587" y1="33704" x2="12587" y2="33704"/>
                        <a14:foregroundMark x1="12471" y1="27593" x2="12471" y2="26852"/>
                        <a14:foregroundMark x1="12587" y1="22778" x2="12587" y2="22778"/>
                        <a14:foregroundMark x1="12587" y1="20741" x2="12587" y2="20741"/>
                        <a14:foregroundMark x1="12471" y1="19815" x2="12471" y2="19815"/>
                        <a14:foregroundMark x1="12471" y1="18148" x2="12471" y2="18148"/>
                        <a14:foregroundMark x1="12471" y1="17963" x2="12471" y2="17963"/>
                        <a14:foregroundMark x1="12587" y1="17222" x2="12587" y2="17222"/>
                        <a14:foregroundMark x1="13510" y1="17407" x2="13972" y2="17407"/>
                        <a14:foregroundMark x1="14203" y1="17593" x2="14203" y2="17593"/>
                        <a14:foregroundMark x1="16859" y1="18148" x2="17783" y2="18148"/>
                        <a14:foregroundMark x1="28868" y1="13889" x2="29330" y2="13519"/>
                        <a14:foregroundMark x1="31293" y1="10741" x2="31293" y2="10741"/>
                        <a14:foregroundMark x1="32102" y1="9074" x2="32102" y2="9074"/>
                        <a14:foregroundMark x1="33256" y1="8519" x2="34065" y2="8333"/>
                        <a14:foregroundMark x1="84065" y1="75370" x2="84065" y2="75370"/>
                        <a14:foregroundMark x1="60855" y1="84074" x2="60855" y2="84074"/>
                        <a14:foregroundMark x1="51501" y1="84074" x2="51501" y2="84074"/>
                        <a14:foregroundMark x1="41455" y1="82778" x2="41455" y2="82778"/>
                        <a14:foregroundMark x1="29561" y1="82963" x2="29561" y2="82963"/>
                        <a14:foregroundMark x1="88222" y1="70370" x2="88222" y2="70370"/>
                        <a14:foregroundMark x1="87875" y1="66296" x2="87875" y2="66296"/>
                        <a14:foregroundMark x1="87067" y1="76852" x2="87067" y2="76852"/>
                        <a14:foregroundMark x1="10277" y1="79815" x2="26443" y2="82963"/>
                        <a14:foregroundMark x1="20554" y1="84444" x2="20554" y2="84444"/>
                        <a14:foregroundMark x1="22171" y1="84074" x2="22171" y2="84074"/>
                        <a14:foregroundMark x1="24365" y1="83889" x2="24365" y2="83889"/>
                        <a14:foregroundMark x1="28406" y1="83148" x2="28406" y2="83148"/>
                        <a14:foregroundMark x1="26790" y1="83148" x2="26790" y2="83148"/>
                        <a14:foregroundMark x1="27483" y1="83704" x2="27483" y2="83704"/>
                        <a14:foregroundMark x1="28753" y1="83704" x2="28753" y2="83704"/>
                        <a14:foregroundMark x1="28753" y1="83704" x2="28753" y2="83704"/>
                        <a14:foregroundMark x1="30370" y1="83704" x2="30716" y2="83704"/>
                        <a14:foregroundMark x1="31986" y1="83889" x2="32333" y2="83889"/>
                        <a14:foregroundMark x1="20208" y1="38889" x2="24018" y2="45926"/>
                        <a14:foregroundMark x1="19977" y1="42778" x2="22402" y2="44815"/>
                        <a14:backgroundMark x1="79215" y1="87593" x2="79215" y2="87593"/>
                        <a14:backgroundMark x1="85104" y1="83519" x2="85104" y2="83519"/>
                        <a14:backgroundMark x1="73557" y1="87407" x2="73557" y2="87407"/>
                        <a14:backgroundMark x1="70554" y1="88519" x2="70554" y2="88519"/>
                        <a14:backgroundMark x1="68129" y1="88519" x2="68129" y2="88519"/>
                        <a14:backgroundMark x1="43072" y1="85370" x2="43072" y2="85370"/>
                        <a14:backgroundMark x1="19284" y1="5926" x2="19284" y2="5926"/>
                        <a14:backgroundMark x1="9584" y1="57593" x2="9584" y2="57593"/>
                        <a14:backgroundMark x1="9700" y1="53704" x2="9700" y2="53704"/>
                        <a14:backgroundMark x1="10277" y1="51852" x2="10277" y2="51852"/>
                        <a14:backgroundMark x1="10855" y1="49815" x2="10855" y2="49815"/>
                        <a14:backgroundMark x1="24365" y1="4444" x2="22055" y2="11481"/>
                        <a14:backgroundMark x1="23903" y1="17222" x2="23903" y2="17222"/>
                        <a14:backgroundMark x1="25173" y1="16481" x2="25173" y2="16481"/>
                        <a14:backgroundMark x1="26212" y1="16296" x2="26212" y2="16296"/>
                        <a14:backgroundMark x1="83834" y1="83333" x2="72864" y2="88333"/>
                        <a14:backgroundMark x1="83487" y1="82407" x2="83487" y2="82407"/>
                        <a14:backgroundMark x1="84642" y1="80556" x2="84642" y2="80556"/>
                        <a14:backgroundMark x1="82679" y1="81296" x2="82679" y2="81296"/>
                        <a14:backgroundMark x1="84411" y1="79074" x2="84411" y2="79074"/>
                        <a14:backgroundMark x1="83141" y1="80185" x2="83141" y2="80185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093" flipH="1">
            <a:off x="4276701" y="8938667"/>
            <a:ext cx="1639721" cy="102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gnus\Desktop\g1-1-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4395" b="97363" l="10000" r="90000">
                        <a14:backgroundMark x1="60000" y1="18750" x2="60000" y2="18750"/>
                        <a14:backgroundMark x1="37416" y1="44141" x2="37416" y2="44141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302" flipH="1">
            <a:off x="6274493" y="9180861"/>
            <a:ext cx="2271961" cy="261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591" b="97638" l="9925" r="89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67" y="7590589"/>
            <a:ext cx="1460346" cy="1115573"/>
          </a:xfrm>
          <a:prstGeom prst="rect">
            <a:avLst/>
          </a:prstGeom>
        </p:spPr>
      </p:pic>
      <p:sp>
        <p:nvSpPr>
          <p:cNvPr id="215" name="TextBox 214"/>
          <p:cNvSpPr txBox="1"/>
          <p:nvPr/>
        </p:nvSpPr>
        <p:spPr>
          <a:xfrm rot="21387307">
            <a:off x="2136856" y="6845068"/>
            <a:ext cx="349994" cy="46723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vert="horz" wrap="square" lIns="108000" tIns="36000" rtlCol="0" anchor="t" anchorCtr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P</a:t>
            </a:r>
          </a:p>
        </p:txBody>
      </p:sp>
      <p:sp>
        <p:nvSpPr>
          <p:cNvPr id="216" name="TextBox 215"/>
          <p:cNvSpPr txBox="1"/>
          <p:nvPr/>
        </p:nvSpPr>
        <p:spPr>
          <a:xfrm rot="358987">
            <a:off x="3549259" y="7274664"/>
            <a:ext cx="7200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R</a:t>
            </a:r>
          </a:p>
        </p:txBody>
      </p:sp>
      <p:sp>
        <p:nvSpPr>
          <p:cNvPr id="217" name="TextBox 216"/>
          <p:cNvSpPr txBox="1"/>
          <p:nvPr/>
        </p:nvSpPr>
        <p:spPr>
          <a:xfrm rot="311570">
            <a:off x="2610212" y="6924246"/>
            <a:ext cx="4320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E</a:t>
            </a:r>
          </a:p>
        </p:txBody>
      </p:sp>
      <p:sp>
        <p:nvSpPr>
          <p:cNvPr id="219" name="TextBox 218"/>
          <p:cNvSpPr txBox="1"/>
          <p:nvPr/>
        </p:nvSpPr>
        <p:spPr>
          <a:xfrm rot="1394820">
            <a:off x="2844312" y="7017466"/>
            <a:ext cx="50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M</a:t>
            </a:r>
          </a:p>
        </p:txBody>
      </p:sp>
      <p:sp>
        <p:nvSpPr>
          <p:cNvPr id="221" name="TextBox 220"/>
          <p:cNvSpPr txBox="1"/>
          <p:nvPr/>
        </p:nvSpPr>
        <p:spPr>
          <a:xfrm rot="984712">
            <a:off x="3142289" y="7109659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I</a:t>
            </a:r>
          </a:p>
        </p:txBody>
      </p:sp>
      <p:sp>
        <p:nvSpPr>
          <p:cNvPr id="222" name="TextBox 221"/>
          <p:cNvSpPr txBox="1"/>
          <p:nvPr/>
        </p:nvSpPr>
        <p:spPr>
          <a:xfrm rot="1314060">
            <a:off x="3253273" y="7240694"/>
            <a:ext cx="504056" cy="48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Ä</a:t>
            </a:r>
          </a:p>
        </p:txBody>
      </p:sp>
      <p:sp>
        <p:nvSpPr>
          <p:cNvPr id="226" name="TextBox 225"/>
          <p:cNvSpPr txBox="1"/>
          <p:nvPr/>
        </p:nvSpPr>
        <p:spPr>
          <a:xfrm rot="1171739">
            <a:off x="2346284" y="6870028"/>
            <a:ext cx="442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R</a:t>
            </a:r>
          </a:p>
        </p:txBody>
      </p:sp>
      <p:sp>
        <p:nvSpPr>
          <p:cNvPr id="223" name="TextBox 222"/>
          <p:cNvSpPr txBox="1"/>
          <p:nvPr/>
        </p:nvSpPr>
        <p:spPr>
          <a:xfrm rot="821352">
            <a:off x="2858540" y="5106418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B</a:t>
            </a:r>
          </a:p>
        </p:txBody>
      </p:sp>
      <p:sp>
        <p:nvSpPr>
          <p:cNvPr id="228" name="TextBox 227"/>
          <p:cNvSpPr txBox="1"/>
          <p:nvPr/>
        </p:nvSpPr>
        <p:spPr>
          <a:xfrm rot="909838">
            <a:off x="3109108" y="5140408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O</a:t>
            </a:r>
          </a:p>
        </p:txBody>
      </p:sp>
      <p:sp>
        <p:nvSpPr>
          <p:cNvPr id="229" name="TextBox 228"/>
          <p:cNvSpPr txBox="1"/>
          <p:nvPr/>
        </p:nvSpPr>
        <p:spPr>
          <a:xfrm rot="907534">
            <a:off x="3374026" y="5187781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K</a:t>
            </a:r>
          </a:p>
        </p:txBody>
      </p:sp>
      <p:sp>
        <p:nvSpPr>
          <p:cNvPr id="230" name="TextBox 229"/>
          <p:cNvSpPr txBox="1"/>
          <p:nvPr/>
        </p:nvSpPr>
        <p:spPr>
          <a:xfrm rot="912252">
            <a:off x="3627022" y="5241112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A</a:t>
            </a:r>
          </a:p>
        </p:txBody>
      </p:sp>
      <p:sp>
        <p:nvSpPr>
          <p:cNvPr id="231" name="TextBox 230"/>
          <p:cNvSpPr txBox="1"/>
          <p:nvPr/>
        </p:nvSpPr>
        <p:spPr>
          <a:xfrm rot="820944">
            <a:off x="4093730" y="5388601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P</a:t>
            </a:r>
          </a:p>
        </p:txBody>
      </p:sp>
      <p:sp>
        <p:nvSpPr>
          <p:cNvPr id="232" name="TextBox 231"/>
          <p:cNvSpPr txBox="1"/>
          <p:nvPr/>
        </p:nvSpPr>
        <p:spPr>
          <a:xfrm rot="792970">
            <a:off x="4329806" y="5452916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L</a:t>
            </a:r>
          </a:p>
        </p:txBody>
      </p:sp>
      <p:sp>
        <p:nvSpPr>
          <p:cNvPr id="233" name="TextBox 232"/>
          <p:cNvSpPr txBox="1"/>
          <p:nvPr/>
        </p:nvSpPr>
        <p:spPr>
          <a:xfrm rot="740848">
            <a:off x="4544811" y="5526730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A</a:t>
            </a:r>
          </a:p>
        </p:txBody>
      </p:sp>
      <p:sp>
        <p:nvSpPr>
          <p:cNvPr id="234" name="TextBox 233"/>
          <p:cNvSpPr txBox="1"/>
          <p:nvPr/>
        </p:nvSpPr>
        <p:spPr>
          <a:xfrm rot="869944">
            <a:off x="4811802" y="5615024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T</a:t>
            </a:r>
          </a:p>
        </p:txBody>
      </p:sp>
      <p:sp>
        <p:nvSpPr>
          <p:cNvPr id="235" name="TextBox 234"/>
          <p:cNvSpPr txBox="1"/>
          <p:nvPr/>
        </p:nvSpPr>
        <p:spPr>
          <a:xfrm rot="834099">
            <a:off x="5052953" y="5711249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S</a:t>
            </a:r>
          </a:p>
        </p:txBody>
      </p:sp>
      <p:sp>
        <p:nvSpPr>
          <p:cNvPr id="236" name="TextBox 235"/>
          <p:cNvSpPr txBox="1"/>
          <p:nvPr/>
        </p:nvSpPr>
        <p:spPr>
          <a:xfrm rot="781454">
            <a:off x="5480602" y="5821611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D</a:t>
            </a:r>
          </a:p>
        </p:txBody>
      </p:sp>
      <p:sp>
        <p:nvSpPr>
          <p:cNvPr id="237" name="TextBox 236"/>
          <p:cNvSpPr txBox="1"/>
          <p:nvPr/>
        </p:nvSpPr>
        <p:spPr>
          <a:xfrm rot="850467">
            <a:off x="5712511" y="5910013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U</a:t>
            </a:r>
          </a:p>
        </p:txBody>
      </p:sp>
      <p:sp>
        <p:nvSpPr>
          <p:cNvPr id="238" name="TextBox 237"/>
          <p:cNvSpPr txBox="1"/>
          <p:nvPr/>
        </p:nvSpPr>
        <p:spPr>
          <a:xfrm rot="728438">
            <a:off x="6112268" y="6039689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M</a:t>
            </a:r>
          </a:p>
        </p:txBody>
      </p:sp>
      <p:sp>
        <p:nvSpPr>
          <p:cNvPr id="239" name="TextBox 238"/>
          <p:cNvSpPr txBox="1"/>
          <p:nvPr/>
        </p:nvSpPr>
        <p:spPr>
          <a:xfrm rot="540518">
            <a:off x="6449871" y="6130928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E</a:t>
            </a:r>
          </a:p>
        </p:txBody>
      </p:sp>
      <p:sp>
        <p:nvSpPr>
          <p:cNvPr id="240" name="TextBox 239"/>
          <p:cNvSpPr txBox="1"/>
          <p:nvPr/>
        </p:nvSpPr>
        <p:spPr>
          <a:xfrm rot="472121">
            <a:off x="6713514" y="6176544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D</a:t>
            </a:r>
          </a:p>
        </p:txBody>
      </p:sp>
      <p:sp>
        <p:nvSpPr>
          <p:cNvPr id="241" name="TextBox 240"/>
          <p:cNvSpPr txBox="1"/>
          <p:nvPr/>
        </p:nvSpPr>
        <p:spPr>
          <a:xfrm rot="533392">
            <a:off x="7109603" y="6235309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!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91" b="97638" l="9925" r="89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46" y="8163637"/>
            <a:ext cx="1617805" cy="1235858"/>
          </a:xfrm>
          <a:prstGeom prst="rect">
            <a:avLst/>
          </a:prstGeom>
        </p:spPr>
      </p:pic>
      <p:pic>
        <p:nvPicPr>
          <p:cNvPr id="4" name="Bildobjekt 3" descr="En bild som visar vit&#10;&#10;Beskrivning genererad med mycket hög exakthet">
            <a:extLst>
              <a:ext uri="{FF2B5EF4-FFF2-40B4-BE49-F238E27FC236}">
                <a16:creationId xmlns:a16="http://schemas.microsoft.com/office/drawing/2014/main" id="{B53DEE96-3897-47E2-9689-07164124A11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3906" b="92676" l="9962" r="98276">
                        <a14:foregroundMark x1="45690" y1="4102" x2="18966" y2="19238"/>
                        <a14:foregroundMark x1="18966" y1="19238" x2="13027" y2="25586"/>
                        <a14:foregroundMark x1="13027" y1="25586" x2="7280" y2="42578"/>
                        <a14:foregroundMark x1="7280" y1="42578" x2="7280" y2="51074"/>
                        <a14:foregroundMark x1="7280" y1="51074" x2="21264" y2="74805"/>
                        <a14:foregroundMark x1="21264" y1="74805" x2="35632" y2="86426"/>
                        <a14:foregroundMark x1="35632" y1="86426" x2="52490" y2="92480"/>
                        <a14:foregroundMark x1="52490" y1="92480" x2="70115" y2="89063"/>
                        <a14:foregroundMark x1="70115" y1="89063" x2="77874" y2="84863"/>
                        <a14:foregroundMark x1="77874" y1="84863" x2="83142" y2="77637"/>
                        <a14:foregroundMark x1="83142" y1="77637" x2="90230" y2="72754"/>
                        <a14:foregroundMark x1="90230" y1="72754" x2="95690" y2="65723"/>
                        <a14:foregroundMark x1="95690" y1="65723" x2="98563" y2="48633"/>
                        <a14:foregroundMark x1="98563" y1="48633" x2="97031" y2="39844"/>
                        <a14:foregroundMark x1="97031" y1="39844" x2="87261" y2="24219"/>
                        <a14:foregroundMark x1="87261" y1="24219" x2="73659" y2="12012"/>
                        <a14:foregroundMark x1="73659" y1="12012" x2="56992" y2="5176"/>
                        <a14:foregroundMark x1="56992" y1="5176" x2="47797" y2="4102"/>
                        <a14:foregroundMark x1="47797" y1="4102" x2="38506" y2="6152"/>
                        <a14:foregroundMark x1="38506" y1="6152" x2="26724" y2="13184"/>
                        <a14:foregroundMark x1="19923" y1="16602" x2="26341" y2="11914"/>
                        <a14:foregroundMark x1="10057" y1="29492" x2="3352" y2="46094"/>
                        <a14:foregroundMark x1="3352" y1="46094" x2="6801" y2="64160"/>
                        <a14:foregroundMark x1="6801" y1="64160" x2="12069" y2="71094"/>
                        <a14:foregroundMark x1="12069" y1="71094" x2="20211" y2="73047"/>
                        <a14:foregroundMark x1="20211" y1="73047" x2="24042" y2="82031"/>
                        <a14:foregroundMark x1="24042" y1="82031" x2="29502" y2="88672"/>
                        <a14:foregroundMark x1="29502" y1="88672" x2="37165" y2="92773"/>
                        <a14:foregroundMark x1="37165" y1="92773" x2="55556" y2="95313"/>
                        <a14:foregroundMark x1="55556" y1="95313" x2="63985" y2="94629"/>
                        <a14:foregroundMark x1="63985" y1="94629" x2="71839" y2="90820"/>
                        <a14:foregroundMark x1="71839" y1="90820" x2="74617" y2="88086"/>
                        <a14:foregroundMark x1="32471" y1="92773" x2="40805" y2="95898"/>
                        <a14:foregroundMark x1="40805" y1="95898" x2="58238" y2="96094"/>
                        <a14:foregroundMark x1="58238" y1="96094" x2="66858" y2="92773"/>
                        <a14:foregroundMark x1="66858" y1="92773" x2="72126" y2="88379"/>
                        <a14:foregroundMark x1="92146" y1="72070" x2="95690" y2="63770"/>
                        <a14:foregroundMark x1="95690" y1="63770" x2="96456" y2="53906"/>
                        <a14:foregroundMark x1="96456" y1="53906" x2="91571" y2="35840"/>
                        <a14:foregroundMark x1="91571" y1="35840" x2="87261" y2="27930"/>
                        <a14:foregroundMark x1="87261" y1="27930" x2="87261" y2="27930"/>
                        <a14:foregroundMark x1="92433" y1="30762" x2="96456" y2="38281"/>
                        <a14:foregroundMark x1="96456" y1="38281" x2="98276" y2="55762"/>
                        <a14:foregroundMark x1="98276" y1="55762" x2="89655" y2="71777"/>
                        <a14:foregroundMark x1="89655" y1="71777" x2="87835" y2="72363"/>
                        <a14:foregroundMark x1="29406" y1="10059" x2="46073" y2="2734"/>
                        <a14:foregroundMark x1="46073" y1="2734" x2="55077" y2="3906"/>
                        <a14:foregroundMark x1="55077" y1="3906" x2="63602" y2="7813"/>
                        <a14:foregroundMark x1="63602" y1="7813" x2="65421" y2="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06688" y="-2952492"/>
            <a:ext cx="8148534" cy="813303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44D899F-483B-4BE4-95EA-CDD2910A3424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0000" l="10000" r="90000">
                        <a14:foregroundMark x1="85427" y1="48691" x2="30653" y2="54974"/>
                        <a14:foregroundMark x1="47739" y1="70157" x2="33166" y2="24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21" y="7475068"/>
            <a:ext cx="606552" cy="582168"/>
          </a:xfrm>
          <a:prstGeom prst="rect">
            <a:avLst/>
          </a:prstGeom>
        </p:spPr>
      </p:pic>
      <p:pic>
        <p:nvPicPr>
          <p:cNvPr id="96" name="Bildobjekt 95">
            <a:extLst>
              <a:ext uri="{FF2B5EF4-FFF2-40B4-BE49-F238E27FC236}">
                <a16:creationId xmlns:a16="http://schemas.microsoft.com/office/drawing/2014/main" id="{A8A05D77-D4E7-4B69-B2BC-FD026B6E8ABF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0000" l="10000" r="90000">
                        <a14:foregroundMark x1="85427" y1="48691" x2="30653" y2="54974"/>
                        <a14:foregroundMark x1="47739" y1="70157" x2="33166" y2="24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90" y="5586564"/>
            <a:ext cx="606552" cy="582168"/>
          </a:xfrm>
          <a:prstGeom prst="rect">
            <a:avLst/>
          </a:prstGeom>
        </p:spPr>
      </p:pic>
      <p:sp>
        <p:nvSpPr>
          <p:cNvPr id="97" name="Rectangle 106">
            <a:extLst>
              <a:ext uri="{FF2B5EF4-FFF2-40B4-BE49-F238E27FC236}">
                <a16:creationId xmlns:a16="http://schemas.microsoft.com/office/drawing/2014/main" id="{9CD660E0-C660-4780-BA76-93534A2C8434}"/>
              </a:ext>
            </a:extLst>
          </p:cNvPr>
          <p:cNvSpPr/>
          <p:nvPr/>
        </p:nvSpPr>
        <p:spPr>
          <a:xfrm rot="201157">
            <a:off x="5727117" y="2290335"/>
            <a:ext cx="46827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INOMHUS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99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91</Words>
  <Application>Microsoft Office PowerPoint</Application>
  <PresentationFormat>A3 (297 x 420 mm)</PresentationFormat>
  <Paragraphs>58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Hobo Std</vt:lpstr>
      <vt:lpstr>Office Theme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Magnus Lidberg</dc:creator>
  <cp:lastModifiedBy>Magnus Lidberg</cp:lastModifiedBy>
  <cp:revision>49</cp:revision>
  <dcterms:created xsi:type="dcterms:W3CDTF">2017-01-30T16:40:21Z</dcterms:created>
  <dcterms:modified xsi:type="dcterms:W3CDTF">2018-05-14T07:45:39Z</dcterms:modified>
</cp:coreProperties>
</file>